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7" r:id="rId1"/>
  </p:sldMasterIdLst>
  <p:sldIdLst>
    <p:sldId id="256" r:id="rId2"/>
  </p:sldIdLst>
  <p:sldSz cx="12192000" cy="6858000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06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24ACE-5822-4CFA-8DD8-B9B4AD7E66AA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0D432-338F-45E3-BD2C-6419468223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74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24ACE-5822-4CFA-8DD8-B9B4AD7E66AA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0D432-338F-45E3-BD2C-6419468223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56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24ACE-5822-4CFA-8DD8-B9B4AD7E66AA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0D432-338F-45E3-BD2C-6419468223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72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24ACE-5822-4CFA-8DD8-B9B4AD7E66AA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0D432-338F-45E3-BD2C-6419468223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2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24ACE-5822-4CFA-8DD8-B9B4AD7E66AA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0D432-338F-45E3-BD2C-6419468223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328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24ACE-5822-4CFA-8DD8-B9B4AD7E66AA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0D432-338F-45E3-BD2C-6419468223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390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24ACE-5822-4CFA-8DD8-B9B4AD7E66AA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0D432-338F-45E3-BD2C-6419468223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236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24ACE-5822-4CFA-8DD8-B9B4AD7E66AA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0D432-338F-45E3-BD2C-6419468223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596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24ACE-5822-4CFA-8DD8-B9B4AD7E66AA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0D432-338F-45E3-BD2C-6419468223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075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24ACE-5822-4CFA-8DD8-B9B4AD7E66AA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3750D432-338F-45E3-BD2C-6419468223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21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24ACE-5822-4CFA-8DD8-B9B4AD7E66AA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0D432-338F-45E3-BD2C-6419468223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62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A724ACE-5822-4CFA-8DD8-B9B4AD7E66AA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3750D432-338F-45E3-BD2C-6419468223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1728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58" r:id="rId1"/>
    <p:sldLayoutId id="2147484059" r:id="rId2"/>
    <p:sldLayoutId id="2147484060" r:id="rId3"/>
    <p:sldLayoutId id="2147484061" r:id="rId4"/>
    <p:sldLayoutId id="2147484062" r:id="rId5"/>
    <p:sldLayoutId id="2147484063" r:id="rId6"/>
    <p:sldLayoutId id="2147484064" r:id="rId7"/>
    <p:sldLayoutId id="2147484065" r:id="rId8"/>
    <p:sldLayoutId id="2147484066" r:id="rId9"/>
    <p:sldLayoutId id="2147484067" r:id="rId10"/>
    <p:sldLayoutId id="214748406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1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4C263E7-6795-4078-B424-91A2CB7278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5706" y="152790"/>
            <a:ext cx="7014787" cy="2970237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rgbClr val="1406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ПРОКУРАТУРА г. БРАТСКА ИНФОРМИРУЕТ!</a:t>
            </a:r>
          </a:p>
          <a:p>
            <a:pPr algn="ctr"/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ответственности за принудительную высадку несовершеннолетнего из общественного транспорта»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869DC54-BC96-4177-8149-FA3A63615D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06" y="152790"/>
            <a:ext cx="4294199" cy="253413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5BB0769-6A8B-48E7-B1C0-DA0A386989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274" y="2968848"/>
            <a:ext cx="5022166" cy="341632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F84F24B-A066-4D30-BCFA-C90D004DBA88}"/>
              </a:ext>
            </a:extLst>
          </p:cNvPr>
          <p:cNvSpPr txBox="1"/>
          <p:nvPr/>
        </p:nvSpPr>
        <p:spPr>
          <a:xfrm>
            <a:off x="441507" y="3123027"/>
            <a:ext cx="595929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Частью 2.1 статьи 11.33 КоАП РФ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запрещена принудительная высадка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 автобуса, трамвая или троллейбуса несовершеннолетнего,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достигшего возраста 16 лет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 подтвердившего оплату проезда, если его проезд подлежит оплате, либо право на бесплатный или льготный проезд и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следующего без сопровождения совершеннолетнего лица!!!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Наказание по данной части - административный штраф на водителя в размере пяти тысяч рублей; на должностных лиц - от двадцати тысяч до тридцати тысяч рублей.</a:t>
            </a:r>
          </a:p>
          <a:p>
            <a:pPr algn="just"/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865203"/>
      </p:ext>
    </p:extLst>
  </p:cSld>
  <p:clrMapOvr>
    <a:masterClrMapping/>
  </p:clrMapOvr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rgbClr val="000000"/>
      </a:dk1>
      <a:lt1>
        <a:srgbClr val="FFFFFF"/>
      </a:lt1>
      <a:dk2>
        <a:srgbClr val="303034"/>
      </a:dk2>
      <a:lt2>
        <a:srgbClr val="DFDFE4"/>
      </a:lt2>
      <a:accent1>
        <a:srgbClr val="00AEEF"/>
      </a:accent1>
      <a:accent2>
        <a:srgbClr val="8CC600"/>
      </a:accent2>
      <a:accent3>
        <a:srgbClr val="FFBE00"/>
      </a:accent3>
      <a:accent4>
        <a:srgbClr val="FF0097"/>
      </a:accent4>
      <a:accent5>
        <a:srgbClr val="0071BC"/>
      </a:accent5>
      <a:accent6>
        <a:srgbClr val="FF8600"/>
      </a:accent6>
      <a:hlink>
        <a:srgbClr val="2424F0"/>
      </a:hlink>
      <a:folHlink>
        <a:srgbClr val="808080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9FF7CA0D-8839-4012-B51C-B152F9BD65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Метрополия</Template>
  <TotalTime>242</TotalTime>
  <Words>92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 Light</vt:lpstr>
      <vt:lpstr>Times New Roman</vt:lpstr>
      <vt:lpstr>Метрополия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9</cp:revision>
  <cp:lastPrinted>2021-05-26T08:19:31Z</cp:lastPrinted>
  <dcterms:created xsi:type="dcterms:W3CDTF">2021-05-26T04:26:26Z</dcterms:created>
  <dcterms:modified xsi:type="dcterms:W3CDTF">2021-05-27T03:54:40Z</dcterms:modified>
</cp:coreProperties>
</file>